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0BBA1E-0591-4309-B587-12A56C329744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767B79-FA7B-4628-B8C0-A6CA56C9DD7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Ok_QKy-lM" TargetMode="External"/><Relationship Id="rId2" Type="http://schemas.openxmlformats.org/officeDocument/2006/relationships/hyperlink" Target="https://www.youtube.com/watch?v=t4BQMvdTQ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AweCmO-YDY" TargetMode="External"/><Relationship Id="rId5" Type="http://schemas.openxmlformats.org/officeDocument/2006/relationships/hyperlink" Target="https://www.youtube.com/watch?v=a58BQcOr9BM" TargetMode="External"/><Relationship Id="rId4" Type="http://schemas.openxmlformats.org/officeDocument/2006/relationships/hyperlink" Target="https://www.youtube.com/watch?v=Wx3D7yByC0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ofqycYL2JE" TargetMode="External"/><Relationship Id="rId2" Type="http://schemas.openxmlformats.org/officeDocument/2006/relationships/hyperlink" Target="https://www.youtube.com/watch?v=KWb6I7HyHB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zaNSWoTCiw" TargetMode="External"/><Relationship Id="rId4" Type="http://schemas.openxmlformats.org/officeDocument/2006/relationships/hyperlink" Target="https://www.youtube.com/watch?v=T_2vtsqFis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RAU_lsP1M" TargetMode="External"/><Relationship Id="rId2" Type="http://schemas.openxmlformats.org/officeDocument/2006/relationships/hyperlink" Target="https://www.youtube.com/watch?v=vMHvS_R_-u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T8-FIWboJQ" TargetMode="External"/><Relationship Id="rId4" Type="http://schemas.openxmlformats.org/officeDocument/2006/relationships/hyperlink" Target="https://www.youtube.com/watch?v=wfz_qEZ05Z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851648" cy="182880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小小說書人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4221088"/>
            <a:ext cx="7854696" cy="1752600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臺</a:t>
            </a:r>
            <a:r>
              <a:rPr lang="zh-TW" altLang="en-US" sz="4400" b="1" dirty="0" smtClean="0"/>
              <a:t>北市歷年得獎作品選</a:t>
            </a:r>
            <a:endParaRPr lang="en-US" altLang="zh-TW" sz="4400" b="1" dirty="0" smtClean="0"/>
          </a:p>
          <a:p>
            <a:r>
              <a:rPr lang="en-US" altLang="zh-TW" sz="4400" b="1" dirty="0" smtClean="0"/>
              <a:t>And </a:t>
            </a:r>
            <a:r>
              <a:rPr lang="zh-TW" altLang="en-US" sz="4400" b="1" dirty="0" smtClean="0"/>
              <a:t>大佳國小</a:t>
            </a:r>
            <a:r>
              <a:rPr lang="zh-TW" altLang="en-US" sz="4400" b="1" dirty="0"/>
              <a:t>校內初選活動</a:t>
            </a:r>
          </a:p>
        </p:txBody>
      </p:sp>
    </p:spTree>
    <p:extLst>
      <p:ext uri="{BB962C8B-B14F-4D97-AF65-F5344CB8AC3E}">
        <p14:creationId xmlns:p14="http://schemas.microsoft.com/office/powerpoint/2010/main" val="171798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低年級組 </a:t>
            </a:r>
            <a:r>
              <a:rPr lang="en-US" altLang="zh-TW" dirty="0" smtClean="0"/>
              <a:t>– </a:t>
            </a:r>
            <a:r>
              <a:rPr lang="zh-TW" altLang="en-US" dirty="0"/>
              <a:t>歷年得獎作品參考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hlinkClick r:id="rId2"/>
              </a:rPr>
              <a:t>https://www.youtube.com/watch?v=t4BQMvdTQNA</a:t>
            </a:r>
            <a:r>
              <a:rPr lang="zh-TW" altLang="en-US" dirty="0" smtClean="0"/>
              <a:t> </a:t>
            </a:r>
            <a:r>
              <a:rPr lang="en-US" altLang="zh-TW" dirty="0" smtClean="0"/>
              <a:t>(109</a:t>
            </a:r>
            <a:r>
              <a:rPr lang="zh-TW" altLang="en-US" dirty="0"/>
              <a:t>年度小小說書人低年級優選</a:t>
            </a:r>
            <a:r>
              <a:rPr lang="en-US" altLang="zh-TW" dirty="0"/>
              <a:t>4-</a:t>
            </a:r>
            <a:r>
              <a:rPr lang="zh-TW" altLang="en-US" dirty="0"/>
              <a:t>大膽</a:t>
            </a:r>
            <a:r>
              <a:rPr lang="zh-TW" altLang="en-US" dirty="0" smtClean="0"/>
              <a:t>俱樂部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hlinkClick r:id="rId3"/>
              </a:rPr>
              <a:t>https://www.youtube.com/watch?v=rkOk_QKy-lM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109</a:t>
            </a:r>
            <a:r>
              <a:rPr lang="zh-TW" altLang="en-US" dirty="0"/>
              <a:t>年度深根閱讀</a:t>
            </a:r>
            <a:r>
              <a:rPr lang="en-US" altLang="zh-TW" dirty="0"/>
              <a:t>-</a:t>
            </a:r>
            <a:r>
              <a:rPr lang="zh-TW" altLang="en-US" dirty="0"/>
              <a:t>小小說書人</a:t>
            </a:r>
            <a:r>
              <a:rPr lang="en-US" altLang="zh-TW" dirty="0"/>
              <a:t>-</a:t>
            </a:r>
            <a:r>
              <a:rPr lang="zh-TW" altLang="en-US" dirty="0"/>
              <a:t>誰吃誰</a:t>
            </a:r>
            <a:r>
              <a:rPr lang="en-US" altLang="zh-TW" dirty="0"/>
              <a:t>-102</a:t>
            </a:r>
            <a:r>
              <a:rPr lang="zh-TW" altLang="en-US" dirty="0" smtClean="0"/>
              <a:t>吳心瑜</a:t>
            </a:r>
            <a:r>
              <a:rPr lang="en-US" altLang="zh-TW" dirty="0" smtClean="0"/>
              <a:t>)</a:t>
            </a:r>
          </a:p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www.youtube.com/watch?v=Wx3D7yByC0w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108</a:t>
            </a:r>
            <a:r>
              <a:rPr lang="zh-TW" altLang="en-US" dirty="0"/>
              <a:t>年度小小說書人低年級特優</a:t>
            </a:r>
            <a:r>
              <a:rPr lang="en-US" altLang="zh-TW" dirty="0"/>
              <a:t>4-</a:t>
            </a:r>
            <a:r>
              <a:rPr lang="zh-TW" altLang="en-US" dirty="0"/>
              <a:t>帕拉帕拉山的</a:t>
            </a:r>
            <a:r>
              <a:rPr lang="zh-TW" altLang="en-US" dirty="0" smtClean="0"/>
              <a:t>妖怪</a:t>
            </a:r>
            <a:r>
              <a:rPr lang="en-US" altLang="zh-TW" dirty="0" smtClean="0"/>
              <a:t>)</a:t>
            </a:r>
          </a:p>
          <a:p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www.youtube.com/watch?v=a58BQcOr9BM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/>
              <a:t>臺北市</a:t>
            </a:r>
            <a:r>
              <a:rPr lang="en-US" altLang="zh-TW" dirty="0"/>
              <a:t>106</a:t>
            </a:r>
            <a:r>
              <a:rPr lang="zh-TW" altLang="en-US" dirty="0"/>
              <a:t>學年度小小說書人比賽低年級組</a:t>
            </a:r>
            <a:r>
              <a:rPr lang="zh-TW" altLang="en-US" dirty="0" smtClean="0"/>
              <a:t>特優</a:t>
            </a:r>
            <a:r>
              <a:rPr lang="en-US" altLang="zh-TW" dirty="0" smtClean="0"/>
              <a:t>)</a:t>
            </a:r>
          </a:p>
          <a:p>
            <a:r>
              <a:rPr lang="en-US" altLang="zh-TW" dirty="0">
                <a:hlinkClick r:id="rId6"/>
              </a:rPr>
              <a:t>https://</a:t>
            </a:r>
            <a:r>
              <a:rPr lang="en-US" altLang="zh-TW" dirty="0" smtClean="0">
                <a:hlinkClick r:id="rId6"/>
              </a:rPr>
              <a:t>www.youtube.com/watch?v=xAweCmO-YDY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109</a:t>
            </a:r>
            <a:r>
              <a:rPr lang="zh-TW" altLang="en-US" dirty="0"/>
              <a:t>年度小小說書人低年級優選</a:t>
            </a:r>
            <a:r>
              <a:rPr lang="en-US" altLang="zh-TW" dirty="0"/>
              <a:t>8-</a:t>
            </a:r>
            <a:r>
              <a:rPr lang="zh-TW" altLang="en-US" dirty="0"/>
              <a:t>小心</a:t>
            </a:r>
            <a:r>
              <a:rPr lang="en-US" altLang="zh-TW" dirty="0"/>
              <a:t>!</a:t>
            </a:r>
            <a:r>
              <a:rPr lang="zh-TW" altLang="en-US" dirty="0"/>
              <a:t>有狼</a:t>
            </a:r>
            <a:r>
              <a:rPr lang="zh-TW" altLang="en-US" dirty="0" smtClean="0"/>
              <a:t>出沒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網路上搜尋</a:t>
            </a:r>
            <a:r>
              <a:rPr lang="en-US" altLang="zh-TW" dirty="0"/>
              <a:t>”</a:t>
            </a:r>
            <a:r>
              <a:rPr lang="zh-TW" altLang="en-US" dirty="0"/>
              <a:t>小小說書人</a:t>
            </a:r>
            <a:r>
              <a:rPr lang="en-US" altLang="zh-TW" dirty="0"/>
              <a:t>“ </a:t>
            </a:r>
            <a:r>
              <a:rPr lang="zh-TW" altLang="en-US" dirty="0"/>
              <a:t>，有很多影片可以參考呦</a:t>
            </a:r>
            <a:r>
              <a:rPr lang="zh-TW" altLang="en-US" dirty="0" smtClean="0"/>
              <a:t>；</a:t>
            </a:r>
            <a:r>
              <a:rPr lang="zh-TW" altLang="en-US" b="1" dirty="0" smtClean="0">
                <a:solidFill>
                  <a:srgbClr val="FF33CC"/>
                </a:solidFill>
              </a:rPr>
              <a:t>來</a:t>
            </a:r>
            <a:r>
              <a:rPr lang="zh-TW" altLang="en-US" b="1" dirty="0">
                <a:solidFill>
                  <a:srgbClr val="FF33CC"/>
                </a:solidFill>
              </a:rPr>
              <a:t>秀出自己的風格吧，歡迎錄影來參賽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800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中年級組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歷年得獎作品參考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hlinkClick r:id="rId2"/>
              </a:rPr>
              <a:t>https://www.youtube.com/watch?v=KWb6I7HyHBg</a:t>
            </a:r>
            <a:r>
              <a:rPr lang="zh-TW" altLang="en-US" dirty="0" smtClean="0"/>
              <a:t> </a:t>
            </a:r>
            <a:r>
              <a:rPr lang="en-US" altLang="zh-TW" dirty="0" smtClean="0"/>
              <a:t>(109</a:t>
            </a:r>
            <a:r>
              <a:rPr lang="zh-TW" altLang="en-US" dirty="0" smtClean="0"/>
              <a:t>年度小小說書人中年級優選</a:t>
            </a:r>
            <a:r>
              <a:rPr lang="en-US" altLang="zh-TW" dirty="0" smtClean="0"/>
              <a:t>6-</a:t>
            </a:r>
            <a:r>
              <a:rPr lang="zh-TW" altLang="en-US" dirty="0" smtClean="0"/>
              <a:t>第一隻站起來的狗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hlinkClick r:id="rId3"/>
              </a:rPr>
              <a:t>https://www.youtube.com/watch?v=1ofqycYL2JE</a:t>
            </a:r>
            <a:r>
              <a:rPr lang="zh-TW" altLang="en-US" dirty="0" smtClean="0"/>
              <a:t> </a:t>
            </a:r>
            <a:r>
              <a:rPr lang="en-US" altLang="zh-TW" dirty="0" smtClean="0"/>
              <a:t>(106</a:t>
            </a:r>
            <a:r>
              <a:rPr lang="zh-TW" altLang="en-US" dirty="0" smtClean="0"/>
              <a:t>年度小小說書人中年級組特優</a:t>
            </a:r>
            <a:r>
              <a:rPr lang="en-US" altLang="zh-TW" dirty="0" smtClean="0"/>
              <a:t>5-</a:t>
            </a:r>
            <a:r>
              <a:rPr lang="zh-TW" altLang="en-US" dirty="0" smtClean="0"/>
              <a:t>狐狸愛上圖書館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hlinkClick r:id="rId4"/>
              </a:rPr>
              <a:t>https://www.youtube.com/watch?v=T_2vtsqFisU</a:t>
            </a:r>
            <a:r>
              <a:rPr lang="zh-TW" altLang="en-US" dirty="0" smtClean="0"/>
              <a:t> </a:t>
            </a:r>
            <a:r>
              <a:rPr lang="en-US" altLang="zh-TW" dirty="0" smtClean="0"/>
              <a:t>(109</a:t>
            </a:r>
            <a:r>
              <a:rPr lang="zh-TW" altLang="en-US" dirty="0"/>
              <a:t>年度小小說書人中年級特優</a:t>
            </a:r>
            <a:r>
              <a:rPr lang="en-US" altLang="zh-TW" dirty="0"/>
              <a:t>9-</a:t>
            </a:r>
            <a:r>
              <a:rPr lang="zh-TW" altLang="en-US" dirty="0" smtClean="0"/>
              <a:t>三顧茅廬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hlinkClick r:id="rId5"/>
              </a:rPr>
              <a:t>https://www.youtube.com/watch?v=lzaNSWoTCiw</a:t>
            </a:r>
            <a:r>
              <a:rPr lang="zh-TW" altLang="en-US" dirty="0" smtClean="0"/>
              <a:t> </a:t>
            </a:r>
            <a:r>
              <a:rPr lang="en-US" altLang="zh-TW" dirty="0" smtClean="0"/>
              <a:t>(109</a:t>
            </a:r>
            <a:r>
              <a:rPr lang="zh-TW" altLang="en-US" dirty="0" smtClean="0"/>
              <a:t>年度小小說書人中年級特優</a:t>
            </a:r>
            <a:r>
              <a:rPr lang="en-US" altLang="zh-TW" dirty="0" smtClean="0"/>
              <a:t>3-</a:t>
            </a:r>
            <a:r>
              <a:rPr lang="zh-TW" altLang="en-US" dirty="0" smtClean="0"/>
              <a:t>天使與惡魔減肥大作戰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網路上</a:t>
            </a:r>
            <a:r>
              <a:rPr lang="zh-TW" altLang="en-US" dirty="0"/>
              <a:t>搜尋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小小說書人</a:t>
            </a:r>
            <a:r>
              <a:rPr lang="en-US" altLang="zh-TW" dirty="0" smtClean="0"/>
              <a:t>“ </a:t>
            </a:r>
            <a:r>
              <a:rPr lang="zh-TW" altLang="en-US" dirty="0" smtClean="0"/>
              <a:t>，有很多影片可以參考呦；</a:t>
            </a:r>
            <a:r>
              <a:rPr lang="zh-TW" altLang="en-US" b="1" dirty="0" smtClean="0">
                <a:solidFill>
                  <a:srgbClr val="FF33CC"/>
                </a:solidFill>
              </a:rPr>
              <a:t>來秀出自己的風格吧，歡迎錄影來參賽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03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高年級組 </a:t>
            </a:r>
            <a:r>
              <a:rPr lang="en-US" altLang="zh-TW" dirty="0" smtClean="0"/>
              <a:t>– </a:t>
            </a:r>
            <a:r>
              <a:rPr lang="zh-TW" altLang="en-US" dirty="0"/>
              <a:t>歷年得獎作品參考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hlinkClick r:id="rId2"/>
              </a:rPr>
              <a:t>https://www.youtube.com/watch?v=vMHvS_R_-</a:t>
            </a:r>
            <a:r>
              <a:rPr lang="en-US" altLang="zh-TW" dirty="0" smtClean="0">
                <a:hlinkClick r:id="rId2"/>
              </a:rPr>
              <a:t>u8</a:t>
            </a:r>
            <a:r>
              <a:rPr lang="zh-TW" altLang="en-US" dirty="0" smtClean="0"/>
              <a:t> </a:t>
            </a:r>
            <a:r>
              <a:rPr lang="en-US" altLang="zh-TW" dirty="0"/>
              <a:t>(109</a:t>
            </a:r>
            <a:r>
              <a:rPr lang="zh-TW" altLang="en-US" dirty="0"/>
              <a:t>年度小小說書人高年級特優</a:t>
            </a:r>
            <a:r>
              <a:rPr lang="en-US" altLang="zh-TW" dirty="0"/>
              <a:t>9-</a:t>
            </a:r>
            <a:r>
              <a:rPr lang="zh-TW" altLang="en-US" dirty="0"/>
              <a:t>晏嬰的</a:t>
            </a:r>
            <a:r>
              <a:rPr lang="zh-TW" altLang="en-US" dirty="0" smtClean="0"/>
              <a:t>故事</a:t>
            </a:r>
            <a:r>
              <a:rPr lang="en-US" altLang="zh-TW" dirty="0" smtClean="0"/>
              <a:t>)</a:t>
            </a:r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www.youtube.com/watch?v=IoRAU_lsP1M</a:t>
            </a:r>
            <a:r>
              <a:rPr lang="zh-TW" altLang="en-US" dirty="0" smtClean="0"/>
              <a:t> </a:t>
            </a:r>
            <a:r>
              <a:rPr lang="en-US" altLang="zh-TW" dirty="0"/>
              <a:t>(108</a:t>
            </a:r>
            <a:r>
              <a:rPr lang="zh-TW" altLang="en-US" dirty="0"/>
              <a:t>年度小小說書人高年級特優</a:t>
            </a:r>
            <a:r>
              <a:rPr lang="en-US" altLang="zh-TW" dirty="0"/>
              <a:t>2-</a:t>
            </a:r>
            <a:r>
              <a:rPr lang="zh-TW" altLang="en-US" dirty="0"/>
              <a:t>親子腦內大</a:t>
            </a:r>
            <a:r>
              <a:rPr lang="zh-TW" altLang="en-US" dirty="0" smtClean="0"/>
              <a:t>革命</a:t>
            </a:r>
            <a:r>
              <a:rPr lang="en-US" altLang="zh-TW" dirty="0" smtClean="0"/>
              <a:t>)</a:t>
            </a:r>
          </a:p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www.youtube.com/watch?v=wfz_qEZ05Zg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109</a:t>
            </a:r>
            <a:r>
              <a:rPr lang="zh-TW" altLang="en-US" dirty="0"/>
              <a:t>年度小小說書人高年級佳作</a:t>
            </a:r>
            <a:r>
              <a:rPr lang="en-US" altLang="zh-TW" dirty="0"/>
              <a:t>3-</a:t>
            </a:r>
            <a:r>
              <a:rPr lang="zh-TW" altLang="en-US" dirty="0"/>
              <a:t>閱讀大</a:t>
            </a:r>
            <a:r>
              <a:rPr lang="en-US" altLang="zh-TW" dirty="0" smtClean="0"/>
              <a:t>PK)</a:t>
            </a:r>
          </a:p>
          <a:p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www.youtube.com/watch?v=AT8-FIWboJQ</a:t>
            </a:r>
            <a:r>
              <a:rPr lang="zh-TW" altLang="en-US" dirty="0" smtClean="0"/>
              <a:t> </a:t>
            </a:r>
            <a:r>
              <a:rPr lang="en-US" altLang="zh-TW" dirty="0"/>
              <a:t>(108</a:t>
            </a:r>
            <a:r>
              <a:rPr lang="zh-TW" altLang="en-US" dirty="0"/>
              <a:t>年度小小說書人高年級特優</a:t>
            </a:r>
            <a:r>
              <a:rPr lang="en-US" altLang="zh-TW" dirty="0"/>
              <a:t>4-</a:t>
            </a:r>
            <a:r>
              <a:rPr lang="zh-TW" altLang="en-US" dirty="0"/>
              <a:t>倚天屠「蚊」</a:t>
            </a:r>
            <a:r>
              <a:rPr lang="zh-TW" altLang="en-US" dirty="0" smtClean="0"/>
              <a:t>記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網路上搜尋</a:t>
            </a:r>
            <a:r>
              <a:rPr lang="en-US" altLang="zh-TW" dirty="0"/>
              <a:t>”</a:t>
            </a:r>
            <a:r>
              <a:rPr lang="zh-TW" altLang="en-US" dirty="0"/>
              <a:t>小小說書人</a:t>
            </a:r>
            <a:r>
              <a:rPr lang="en-US" altLang="zh-TW" dirty="0"/>
              <a:t>“ </a:t>
            </a:r>
            <a:r>
              <a:rPr lang="zh-TW" altLang="en-US" dirty="0"/>
              <a:t>，有很多影片可以參考呦；</a:t>
            </a:r>
            <a:r>
              <a:rPr lang="zh-TW" altLang="en-US" b="1" dirty="0">
                <a:solidFill>
                  <a:srgbClr val="FF33CC"/>
                </a:solidFill>
              </a:rPr>
              <a:t>來秀出自己的風格吧，歡迎錄影來參賽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936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大佳國小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>
                <a:latin typeface="標楷體"/>
                <a:ea typeface="標楷體"/>
              </a:rPr>
              <a:t>「</a:t>
            </a:r>
            <a:r>
              <a:rPr lang="zh-TW" altLang="en-US" b="1" dirty="0" smtClean="0"/>
              <a:t>小小說書人</a:t>
            </a:r>
            <a:r>
              <a:rPr lang="zh-TW" altLang="en-US" b="1" dirty="0" smtClean="0">
                <a:latin typeface="標楷體"/>
                <a:ea typeface="標楷體"/>
              </a:rPr>
              <a:t>」</a:t>
            </a:r>
            <a:r>
              <a:rPr lang="zh-TW" altLang="en-US" b="1" dirty="0" smtClean="0"/>
              <a:t>  </a:t>
            </a:r>
            <a:r>
              <a:rPr lang="zh-TW" altLang="en-US" b="1" dirty="0"/>
              <a:t>校內初選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013176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同學好，下學期要來辦一個小小說書人校內初選，歡迎大家參加，寒假有空就可以想題材找題材了呦。</a:t>
            </a:r>
            <a:endParaRPr lang="en-US" altLang="zh-TW" sz="2400" dirty="0" smtClean="0"/>
          </a:p>
          <a:p>
            <a:r>
              <a:rPr lang="zh-TW" altLang="en-US" sz="2400" b="1" dirty="0" smtClean="0"/>
              <a:t>錄影時間：</a:t>
            </a:r>
            <a:r>
              <a:rPr lang="zh-TW" altLang="en-US" sz="2400" dirty="0" smtClean="0"/>
              <a:t>就是</a:t>
            </a:r>
            <a:r>
              <a:rPr lang="zh-TW" altLang="en-US" sz="2400" dirty="0"/>
              <a:t>錄</a:t>
            </a:r>
            <a:r>
              <a:rPr lang="zh-TW" altLang="en-US" sz="2400" dirty="0" smtClean="0"/>
              <a:t>一段</a:t>
            </a:r>
            <a:r>
              <a:rPr lang="zh-TW" altLang="en-US" sz="2400" dirty="0"/>
              <a:t>說書的</a:t>
            </a:r>
            <a:r>
              <a:rPr lang="zh-TW" altLang="en-US" sz="2400" dirty="0" smtClean="0"/>
              <a:t>影片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 要錄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分半鐘到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分半鐘的時間內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請於</a:t>
            </a:r>
            <a:r>
              <a:rPr lang="en-US" altLang="zh-TW" sz="2400" dirty="0" smtClean="0"/>
              <a:t>110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22</a:t>
            </a:r>
            <a:r>
              <a:rPr lang="zh-TW" altLang="en-US" sz="2400" dirty="0" smtClean="0"/>
              <a:t>日之前繳交作品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b="1" dirty="0" smtClean="0"/>
              <a:t>題材：</a:t>
            </a:r>
            <a:r>
              <a:rPr lang="zh-TW" altLang="en-US" sz="2400" dirty="0" smtClean="0"/>
              <a:t>題材</a:t>
            </a:r>
            <a:r>
              <a:rPr lang="zh-TW" altLang="en-US" sz="2400" dirty="0"/>
              <a:t>不</a:t>
            </a:r>
            <a:r>
              <a:rPr lang="zh-TW" altLang="en-US" sz="2400" dirty="0" smtClean="0"/>
              <a:t>限，兒歌、繪本、書本、電視、電影、雜誌、時事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甚至採訪長輩講阿公阿嬤或是長輩的故事等等等都可以</a:t>
            </a:r>
            <a:r>
              <a:rPr lang="en-US" altLang="zh-TW" sz="2400" dirty="0" smtClean="0"/>
              <a:t> </a:t>
            </a:r>
          </a:p>
          <a:p>
            <a:r>
              <a:rPr lang="zh-TW" altLang="en-US" sz="2400" b="1" dirty="0" smtClean="0"/>
              <a:t>參賽人數：</a:t>
            </a:r>
            <a:r>
              <a:rPr lang="zh-TW" altLang="en-US" sz="2400" dirty="0" smtClean="0"/>
              <a:t>可以單一人說書，也可以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人，最多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人一組錄下說書的影片報名參賽。不一定要同班同學，家裡兄弟姊妹一起組隊也可以。幼稚園的，太小，要是本校的一到六年級學生。</a:t>
            </a:r>
            <a:endParaRPr lang="en-US" altLang="zh-TW" sz="2400" dirty="0" smtClean="0"/>
          </a:p>
          <a:p>
            <a:r>
              <a:rPr lang="zh-TW" altLang="en-US" sz="2400" b="1" dirty="0"/>
              <a:t>網路</a:t>
            </a:r>
            <a:r>
              <a:rPr lang="zh-TW" altLang="en-US" sz="2400" b="1" dirty="0" smtClean="0"/>
              <a:t>搜尋</a:t>
            </a:r>
            <a:r>
              <a:rPr lang="en-US" altLang="zh-TW" sz="2400" b="1" dirty="0" smtClean="0"/>
              <a:t>”</a:t>
            </a:r>
            <a:r>
              <a:rPr lang="zh-TW" altLang="en-US" sz="2400" b="1" dirty="0" smtClean="0"/>
              <a:t>小小說書人</a:t>
            </a:r>
            <a:r>
              <a:rPr lang="en-US" altLang="zh-TW" sz="2400" b="1" dirty="0" smtClean="0"/>
              <a:t>“</a:t>
            </a:r>
            <a:r>
              <a:rPr lang="zh-TW" altLang="en-US" sz="2400" dirty="0" smtClean="0"/>
              <a:t>，可以看到很多歷年得獎影片參考。</a:t>
            </a:r>
            <a:endParaRPr lang="en-US" altLang="zh-TW" sz="2400" dirty="0" smtClean="0"/>
          </a:p>
          <a:p>
            <a:endParaRPr lang="en-US" altLang="zh-TW" sz="10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TW" sz="2200" b="1" dirty="0" smtClean="0">
                <a:solidFill>
                  <a:srgbClr val="000000"/>
                </a:solidFill>
                <a:latin typeface="新細明體"/>
                <a:ea typeface="新細明體"/>
              </a:rPr>
              <a:t>※</a:t>
            </a:r>
            <a:r>
              <a:rPr lang="zh-TW" altLang="en-US" sz="2200" b="1" dirty="0" smtClean="0">
                <a:solidFill>
                  <a:srgbClr val="000000"/>
                </a:solidFill>
              </a:rPr>
              <a:t>詳細</a:t>
            </a:r>
            <a:r>
              <a:rPr lang="zh-TW" altLang="en-US" sz="2200" b="1" dirty="0">
                <a:solidFill>
                  <a:srgbClr val="000000"/>
                </a:solidFill>
              </a:rPr>
              <a:t>辦法及</a:t>
            </a:r>
            <a:r>
              <a:rPr lang="zh-TW" altLang="en-US" sz="2200" b="1" dirty="0" smtClean="0">
                <a:solidFill>
                  <a:srgbClr val="000000"/>
                </a:solidFill>
              </a:rPr>
              <a:t>報名表：</a:t>
            </a:r>
            <a:r>
              <a:rPr lang="zh-TW" altLang="en-US" sz="2200" b="1" u="sng" dirty="0" smtClean="0">
                <a:solidFill>
                  <a:srgbClr val="000000"/>
                </a:solidFill>
              </a:rPr>
              <a:t>放在學校網站首頁的公告資料，</a:t>
            </a:r>
            <a:r>
              <a:rPr lang="en-US" altLang="zh-TW" sz="2200" b="1" dirty="0">
                <a:solidFill>
                  <a:srgbClr val="000000"/>
                </a:solidFill>
                <a:latin typeface="新細明體"/>
              </a:rPr>
              <a:t>※</a:t>
            </a:r>
            <a:endParaRPr lang="en-US" altLang="zh-TW" sz="2200" b="1" u="sng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en-US" sz="2200" b="1" u="sng" dirty="0" smtClean="0">
                <a:solidFill>
                  <a:srgbClr val="000000"/>
                </a:solidFill>
              </a:rPr>
              <a:t>會放在公告資訊的最上面方便大家查找喔</a:t>
            </a:r>
            <a:r>
              <a:rPr lang="zh-TW" altLang="en-US" sz="2200" u="sng" dirty="0" smtClean="0">
                <a:solidFill>
                  <a:srgbClr val="000000"/>
                </a:solidFill>
              </a:rPr>
              <a:t>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78708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8" y="1628800"/>
            <a:ext cx="8772255" cy="49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13991" y="284455"/>
            <a:ext cx="837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相關資料放在校網首頁的公告訊息，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可自行下載取用呦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2743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22580" r="50247" b="16447"/>
          <a:stretch/>
        </p:blipFill>
        <p:spPr bwMode="auto">
          <a:xfrm>
            <a:off x="2051720" y="764704"/>
            <a:ext cx="5544617" cy="590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55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582</Words>
  <Application>Microsoft Office PowerPoint</Application>
  <PresentationFormat>如螢幕大小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流線</vt:lpstr>
      <vt:lpstr>小小說書人</vt:lpstr>
      <vt:lpstr>低年級組 – 歷年得獎作品參考</vt:lpstr>
      <vt:lpstr>中年級組 – 歷年得獎作品參考</vt:lpstr>
      <vt:lpstr>高年級組 – 歷年得獎作品參考</vt:lpstr>
      <vt:lpstr>大佳國小  「小小說書人」  校內初選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喻月玲</dc:creator>
  <cp:lastModifiedBy>喻月玲</cp:lastModifiedBy>
  <cp:revision>22</cp:revision>
  <dcterms:created xsi:type="dcterms:W3CDTF">2021-01-12T06:51:18Z</dcterms:created>
  <dcterms:modified xsi:type="dcterms:W3CDTF">2021-01-14T06:52:20Z</dcterms:modified>
</cp:coreProperties>
</file>